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1" r:id="rId14"/>
    <p:sldId id="269" r:id="rId15"/>
    <p:sldId id="270" r:id="rId16"/>
    <p:sldId id="272" r:id="rId17"/>
    <p:sldId id="274" r:id="rId18"/>
    <p:sldId id="275" r:id="rId19"/>
    <p:sldId id="276" r:id="rId20"/>
    <p:sldId id="273" r:id="rId21"/>
    <p:sldId id="277" r:id="rId22"/>
    <p:sldId id="278" r:id="rId23"/>
    <p:sldId id="279" r:id="rId24"/>
    <p:sldId id="280" r:id="rId25"/>
    <p:sldId id="281" r:id="rId26"/>
    <p:sldId id="282" r:id="rId27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37B59-E3B0-4E8E-AFEF-76DF515BAEFA}" type="datetimeFigureOut">
              <a:rPr lang="pl-PL" smtClean="0"/>
              <a:pPr/>
              <a:t>2020-11-17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48095-4AB7-4F6F-A733-AF5D9241E3B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37B59-E3B0-4E8E-AFEF-76DF515BAEFA}" type="datetimeFigureOut">
              <a:rPr lang="pl-PL" smtClean="0"/>
              <a:pPr/>
              <a:t>2020-11-17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48095-4AB7-4F6F-A733-AF5D9241E3B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37B59-E3B0-4E8E-AFEF-76DF515BAEFA}" type="datetimeFigureOut">
              <a:rPr lang="pl-PL" smtClean="0"/>
              <a:pPr/>
              <a:t>2020-11-17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48095-4AB7-4F6F-A733-AF5D9241E3B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37B59-E3B0-4E8E-AFEF-76DF515BAEFA}" type="datetimeFigureOut">
              <a:rPr lang="pl-PL" smtClean="0"/>
              <a:pPr/>
              <a:t>2020-11-17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48095-4AB7-4F6F-A733-AF5D9241E3B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37B59-E3B0-4E8E-AFEF-76DF515BAEFA}" type="datetimeFigureOut">
              <a:rPr lang="pl-PL" smtClean="0"/>
              <a:pPr/>
              <a:t>2020-11-17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48095-4AB7-4F6F-A733-AF5D9241E3B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37B59-E3B0-4E8E-AFEF-76DF515BAEFA}" type="datetimeFigureOut">
              <a:rPr lang="pl-PL" smtClean="0"/>
              <a:pPr/>
              <a:t>2020-11-17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48095-4AB7-4F6F-A733-AF5D9241E3B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37B59-E3B0-4E8E-AFEF-76DF515BAEFA}" type="datetimeFigureOut">
              <a:rPr lang="pl-PL" smtClean="0"/>
              <a:pPr/>
              <a:t>2020-11-17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48095-4AB7-4F6F-A733-AF5D9241E3B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37B59-E3B0-4E8E-AFEF-76DF515BAEFA}" type="datetimeFigureOut">
              <a:rPr lang="pl-PL" smtClean="0"/>
              <a:pPr/>
              <a:t>2020-11-17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48095-4AB7-4F6F-A733-AF5D9241E3B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37B59-E3B0-4E8E-AFEF-76DF515BAEFA}" type="datetimeFigureOut">
              <a:rPr lang="pl-PL" smtClean="0"/>
              <a:pPr/>
              <a:t>2020-11-17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48095-4AB7-4F6F-A733-AF5D9241E3B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37B59-E3B0-4E8E-AFEF-76DF515BAEFA}" type="datetimeFigureOut">
              <a:rPr lang="pl-PL" smtClean="0"/>
              <a:pPr/>
              <a:t>2020-11-17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48095-4AB7-4F6F-A733-AF5D9241E3B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37B59-E3B0-4E8E-AFEF-76DF515BAEFA}" type="datetimeFigureOut">
              <a:rPr lang="pl-PL" smtClean="0"/>
              <a:pPr/>
              <a:t>2020-11-17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48095-4AB7-4F6F-A733-AF5D9241E3B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37B59-E3B0-4E8E-AFEF-76DF515BAEFA}" type="datetimeFigureOut">
              <a:rPr lang="pl-PL" smtClean="0"/>
              <a:pPr/>
              <a:t>2020-11-17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48095-4AB7-4F6F-A733-AF5D9241E3BF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22376" y="1124744"/>
            <a:ext cx="7772400" cy="1800200"/>
          </a:xfrm>
        </p:spPr>
        <p:txBody>
          <a:bodyPr>
            <a:normAutofit fontScale="90000"/>
          </a:bodyPr>
          <a:lstStyle/>
          <a:p>
            <a:r>
              <a:rPr lang="pl-PL" b="1" dirty="0" smtClean="0">
                <a:solidFill>
                  <a:schemeClr val="accent2">
                    <a:lumMod val="75000"/>
                  </a:schemeClr>
                </a:solidFill>
              </a:rPr>
              <a:t>Witajcie w Szkole Podstawowej </a:t>
            </a:r>
            <a:r>
              <a:rPr lang="pl-PL" b="1" dirty="0" err="1" smtClean="0">
                <a:solidFill>
                  <a:schemeClr val="accent2">
                    <a:lumMod val="75000"/>
                  </a:schemeClr>
                </a:solidFill>
              </a:rPr>
              <a:t>nr</a:t>
            </a:r>
            <a:r>
              <a:rPr lang="pl-PL" b="1" dirty="0" smtClean="0">
                <a:solidFill>
                  <a:schemeClr val="accent2">
                    <a:lumMod val="75000"/>
                  </a:schemeClr>
                </a:solidFill>
              </a:rPr>
              <a:t>. 7 im. H. Raszki w Szczecinie. Jesteśmy Samorządem Uczniowskim i bardzo chcielibyśmy pokazać Wam naszą wspaniałą szkołę. </a:t>
            </a:r>
            <a:endParaRPr lang="pl-PL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722376" y="4005064"/>
            <a:ext cx="7882072" cy="1152128"/>
          </a:xfrm>
        </p:spPr>
        <p:txBody>
          <a:bodyPr>
            <a:normAutofit/>
          </a:bodyPr>
          <a:lstStyle/>
          <a:p>
            <a:r>
              <a:rPr lang="pl-PL" sz="4400" b="0" dirty="0" smtClean="0">
                <a:solidFill>
                  <a:schemeClr val="accent6">
                    <a:lumMod val="75000"/>
                  </a:schemeClr>
                </a:solidFill>
              </a:rPr>
              <a:t>Zapraszamy na wspólny spacer :)</a:t>
            </a:r>
            <a:endParaRPr lang="pl-PL" sz="4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Największa sala w szkole </a:t>
            </a:r>
            <a:endParaRPr lang="pl-PL" dirty="0"/>
          </a:p>
        </p:txBody>
      </p:sp>
      <p:pic>
        <p:nvPicPr>
          <p:cNvPr id="5" name="Symbol zastępczy obrazu 4" descr="IMG_20201015_154005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l-PL" dirty="0" smtClean="0"/>
              <a:t>To jest super zwariowana sala. Odbywają się tam lekcje polskiego, plastyki i innych przedmiotów. Znajduje się tam bardzo dużo obrazów( połowa z nich to oryginały)</a:t>
            </a:r>
            <a:endParaRPr lang="pl-PL" dirty="0"/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I druga część </a:t>
            </a:r>
            <a:r>
              <a:rPr lang="pl-PL" dirty="0" smtClean="0">
                <a:sym typeface="Wingdings" pitchFamily="2" charset="2"/>
              </a:rPr>
              <a:t></a:t>
            </a:r>
            <a:endParaRPr lang="pl-PL" dirty="0"/>
          </a:p>
        </p:txBody>
      </p:sp>
      <p:pic>
        <p:nvPicPr>
          <p:cNvPr id="5" name="Symbol zastępczy obrazu 4" descr="IMG_20201015_154011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Sala Gimnastyczna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 smtClean="0"/>
              <a:t>Pierwsza część  </a:t>
            </a:r>
            <a:endParaRPr lang="pl-PL" dirty="0"/>
          </a:p>
        </p:txBody>
      </p:sp>
      <p:pic>
        <p:nvPicPr>
          <p:cNvPr id="7" name="Symbol zastępczy zawartości 6" descr="IMG_20201015_130933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2635448"/>
            <a:ext cx="4040188" cy="3030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I druga część </a:t>
            </a:r>
            <a:endParaRPr lang="pl-PL" dirty="0"/>
          </a:p>
        </p:txBody>
      </p:sp>
      <p:pic>
        <p:nvPicPr>
          <p:cNvPr id="8" name="Symbol zastępczy zawartości 7" descr="Druga częśc sali gim..jpg"/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3069" y="2174875"/>
            <a:ext cx="2965686" cy="3951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Sala baletowa</a:t>
            </a:r>
            <a:endParaRPr lang="pl-PL" dirty="0"/>
          </a:p>
        </p:txBody>
      </p:sp>
      <p:pic>
        <p:nvPicPr>
          <p:cNvPr id="5" name="Symbol zastępczy obrazu 4" descr="IMG_20201015_130853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l-PL" dirty="0" smtClean="0"/>
              <a:t>Jest to sala do gimnastyki i baletu. Czasami odbywają się lekcje </a:t>
            </a:r>
            <a:r>
              <a:rPr lang="pl-PL" dirty="0" err="1" smtClean="0"/>
              <a:t>W-F</a:t>
            </a:r>
            <a:r>
              <a:rPr lang="pl-PL" dirty="0" smtClean="0"/>
              <a:t> dla klas 1-3.</a:t>
            </a:r>
            <a:endParaRPr lang="pl-PL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Przenosimy się na piętro szkoły </a:t>
            </a:r>
            <a:r>
              <a:rPr lang="pl-PL" dirty="0" smtClean="0">
                <a:sym typeface="Wingdings" pitchFamily="2" charset="2"/>
              </a:rPr>
              <a:t></a:t>
            </a:r>
            <a:endParaRPr lang="pl-PL" dirty="0"/>
          </a:p>
        </p:txBody>
      </p:sp>
      <p:pic>
        <p:nvPicPr>
          <p:cNvPr id="5" name="Symbol zastępczy obrazu 4" descr="IMG_20201015_130350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l-PL" dirty="0" smtClean="0"/>
              <a:t>To jest korytarz, na którym dzieci spędzają przerwy. Na końcu znajduje się </a:t>
            </a:r>
            <a:r>
              <a:rPr lang="pl-PL" dirty="0" err="1" smtClean="0"/>
              <a:t>admistracja</a:t>
            </a:r>
            <a:r>
              <a:rPr lang="pl-PL" dirty="0" smtClean="0"/>
              <a:t>.</a:t>
            </a:r>
            <a:endParaRPr lang="pl-PL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Sala informatyczna</a:t>
            </a:r>
            <a:endParaRPr lang="pl-PL" dirty="0"/>
          </a:p>
        </p:txBody>
      </p:sp>
      <p:pic>
        <p:nvPicPr>
          <p:cNvPr id="5" name="Symbol zastępczy obrazu 4" descr="IMG_20201015_130540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l-PL" dirty="0" smtClean="0"/>
              <a:t>W naszej szkole są dwie sale informatyczne. Akurat tu mają lekcje klasy </a:t>
            </a:r>
          </a:p>
          <a:p>
            <a:r>
              <a:rPr lang="pl-PL" dirty="0" smtClean="0"/>
              <a:t>1-3. </a:t>
            </a:r>
            <a:r>
              <a:rPr lang="pl-PL" dirty="0" smtClean="0">
                <a:sym typeface="Wingdings" pitchFamily="2" charset="2"/>
              </a:rPr>
              <a:t></a:t>
            </a:r>
            <a:endParaRPr lang="pl-PL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Sala matematyczna</a:t>
            </a:r>
            <a:endParaRPr lang="pl-PL" dirty="0"/>
          </a:p>
        </p:txBody>
      </p:sp>
      <p:pic>
        <p:nvPicPr>
          <p:cNvPr id="5" name="Symbol zastępczy obrazu 4" descr="IMG_20201015_154600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l-PL" dirty="0" smtClean="0"/>
              <a:t>Znajduje się obok pokoju nauczycielskiego. Odbywają się tam nie tylko lekcje matematyki.</a:t>
            </a:r>
            <a:endParaRPr lang="pl-PL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 patronce Helenie Raszce </a:t>
            </a:r>
            <a:r>
              <a:rPr lang="pl-PL" dirty="0" smtClean="0">
                <a:sym typeface="Wingdings" pitchFamily="2" charset="2"/>
              </a:rPr>
              <a:t></a:t>
            </a:r>
            <a:endParaRPr lang="pl-PL" dirty="0"/>
          </a:p>
        </p:txBody>
      </p:sp>
      <p:pic>
        <p:nvPicPr>
          <p:cNvPr id="5" name="Symbol zastępczy obrazu 4" descr="IMG_20201015_130209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</a:rPr>
              <a:t>Helena Raszka</a:t>
            </a:r>
            <a:r>
              <a:rPr lang="pl-PL" dirty="0" smtClean="0"/>
              <a:t> – Szczecińska poetka, która osobiście brała udział w nadaniu szkole jej imienia.</a:t>
            </a:r>
            <a:endParaRPr lang="pl-PL" dirty="0"/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Pamiątki </a:t>
            </a:r>
            <a:r>
              <a:rPr lang="pl-PL" dirty="0" smtClean="0">
                <a:sym typeface="Wingdings" pitchFamily="2" charset="2"/>
              </a:rPr>
              <a:t></a:t>
            </a:r>
            <a:endParaRPr lang="pl-PL" dirty="0"/>
          </a:p>
        </p:txBody>
      </p:sp>
      <p:pic>
        <p:nvPicPr>
          <p:cNvPr id="5" name="Symbol zastępczy obrazu 4" descr="IMG_20201015_154240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l-PL" dirty="0" smtClean="0"/>
              <a:t>W jednej z sal lekcyjnych znajdują sie oryginalne meble i pamiątki z mieszkania poetki, które ona przekazała szkole. Na ścianach są porozwieszane również jej wiersze.</a:t>
            </a:r>
            <a:endParaRPr lang="pl-PL" dirty="0"/>
          </a:p>
        </p:txBody>
      </p:sp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Obraz z Sali Heleny Raszki</a:t>
            </a:r>
            <a:endParaRPr lang="pl-PL" dirty="0"/>
          </a:p>
        </p:txBody>
      </p:sp>
      <p:pic>
        <p:nvPicPr>
          <p:cNvPr id="5" name="Symbol zastępczy obrazu 4" descr="IMG_20201015_154250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l-PL" dirty="0" smtClean="0"/>
              <a:t>W naszej szkole znajdują się reprodukcje różnych artystów.</a:t>
            </a:r>
          </a:p>
          <a:p>
            <a:r>
              <a:rPr lang="pl-PL" dirty="0" err="1" smtClean="0"/>
              <a:t>Gwiaździasta</a:t>
            </a:r>
            <a:r>
              <a:rPr lang="pl-PL" dirty="0" smtClean="0"/>
              <a:t> noc</a:t>
            </a:r>
          </a:p>
          <a:p>
            <a:r>
              <a:rPr lang="pl-PL" dirty="0" smtClean="0"/>
              <a:t>Obraz: Vincent van Gogh</a:t>
            </a:r>
          </a:p>
          <a:p>
            <a:r>
              <a:rPr lang="pl-PL" dirty="0" smtClean="0"/>
              <a:t>Rok wykonania: 1889</a:t>
            </a:r>
          </a:p>
          <a:p>
            <a:endParaRPr lang="pl-PL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Nasza szkoła znajduje się w dzielnicy Warszewo.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r>
              <a:rPr lang="pl-PL" dirty="0" smtClean="0"/>
              <a:t>Chociaż obecnie jest to bardzo duży, dość nowy, nowocześnie wyposażony budynek, to Szkoła Podstawowa nr.7 na Warszewie ma już ponad 60 lat. Obecnie w budynku przy ul. Złotowskiej uczą się dzieci z klas 0-6. </a:t>
            </a:r>
            <a:endParaRPr lang="pl-PL" dirty="0"/>
          </a:p>
        </p:txBody>
      </p:sp>
      <p:pic>
        <p:nvPicPr>
          <p:cNvPr id="7" name="Symbol zastępczy obrazu 6" descr="szkoła z góry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500" r="12500"/>
          <a:stretch>
            <a:fillRect/>
          </a:stretch>
        </p:blipFill>
        <p:spPr/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Obraz z Sali historycznej</a:t>
            </a:r>
            <a:endParaRPr lang="pl-PL" dirty="0"/>
          </a:p>
        </p:txBody>
      </p:sp>
      <p:pic>
        <p:nvPicPr>
          <p:cNvPr id="5" name="Symbol zastępczy obrazu 4" descr="IMG_20201015_154352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l-PL" dirty="0" smtClean="0"/>
              <a:t>Obraz przedstawia Bitwę pod Grunwaldem. Była to jedna z ważniejszych bitew.</a:t>
            </a:r>
            <a:endParaRPr lang="pl-PL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="0" dirty="0" smtClean="0"/>
              <a:t> W naszej szkole, oprócz lekcji, naprawdę dużo się dzieje i nie jest nudno.</a:t>
            </a:r>
            <a:endParaRPr lang="pl-PL" dirty="0"/>
          </a:p>
        </p:txBody>
      </p:sp>
      <p:pic>
        <p:nvPicPr>
          <p:cNvPr id="5" name="Symbol zastępczy obrazu 4" descr="wieczor poetycki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564" r="12564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l-PL" dirty="0" smtClean="0"/>
              <a:t>To jest wieczór poetycki na którym każdy czytał wybraną przez siebie książkę. </a:t>
            </a:r>
            <a:r>
              <a:rPr lang="pl-PL" dirty="0" smtClean="0">
                <a:sym typeface="Wingdings" pitchFamily="2" charset="2"/>
              </a:rPr>
              <a:t></a:t>
            </a:r>
            <a:endParaRPr lang="pl-PL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Goście z Ukrainy</a:t>
            </a:r>
            <a:endParaRPr lang="pl-PL" dirty="0"/>
          </a:p>
        </p:txBody>
      </p:sp>
      <p:pic>
        <p:nvPicPr>
          <p:cNvPr id="5" name="Symbol zastępczy obrazu 4" descr="goście z Ukrainy.pn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" b="28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l-PL" dirty="0" smtClean="0"/>
              <a:t>Przyjeżdżają do nas również goście lub wolontariusze z całej Europy. Jest wtedy naprawdę fajnie </a:t>
            </a:r>
            <a:r>
              <a:rPr lang="pl-PL" dirty="0" smtClean="0">
                <a:sym typeface="Wingdings" pitchFamily="2" charset="2"/>
              </a:rPr>
              <a:t></a:t>
            </a:r>
            <a:endParaRPr lang="pl-PL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Kiermasze i zbiórki charytatywne </a:t>
            </a:r>
            <a:r>
              <a:rPr lang="pl-PL" dirty="0" smtClean="0">
                <a:sym typeface="Wingdings" pitchFamily="2" charset="2"/>
              </a:rPr>
              <a:t></a:t>
            </a:r>
            <a:endParaRPr lang="pl-PL" dirty="0"/>
          </a:p>
        </p:txBody>
      </p:sp>
      <p:pic>
        <p:nvPicPr>
          <p:cNvPr id="5" name="Symbol zastępczy obrazu 4" descr="DSC_0022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44" r="5844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l-PL" dirty="0" smtClean="0"/>
              <a:t>Odbywają się też różnego rodzaju imprezy, podczas których zbierane są pieniądze dla klas lub potrzebujących.</a:t>
            </a:r>
            <a:endParaRPr lang="pl-PL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Gra w szachy 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l-PL" dirty="0" smtClean="0"/>
              <a:t>Można sprawdzić swoje możliwości w konkursach </a:t>
            </a:r>
            <a:r>
              <a:rPr lang="pl-PL" dirty="0" smtClean="0">
                <a:sym typeface="Wingdings" pitchFamily="2" charset="2"/>
              </a:rPr>
              <a:t></a:t>
            </a:r>
            <a:endParaRPr lang="pl-PL" dirty="0"/>
          </a:p>
        </p:txBody>
      </p:sp>
      <p:pic>
        <p:nvPicPr>
          <p:cNvPr id="6" name="Symbol zastępczy obrazu 5" descr="IMG_20171219_090518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875" b="21875"/>
          <a:stretch>
            <a:fillRect/>
          </a:stretch>
        </p:blipFill>
        <p:spPr bwMode="auto"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Zawody</a:t>
            </a:r>
            <a:endParaRPr lang="pl-PL" dirty="0"/>
          </a:p>
        </p:txBody>
      </p:sp>
      <p:pic>
        <p:nvPicPr>
          <p:cNvPr id="5" name="Symbol zastępczy obrazu 4" descr="DSC_0053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44" r="5844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l-PL" dirty="0" smtClean="0"/>
              <a:t>Dla klas 1 -3 odbywają się zawody na Sali gimnastycznej </a:t>
            </a:r>
            <a:r>
              <a:rPr lang="pl-PL" dirty="0" smtClean="0">
                <a:sym typeface="Wingdings" pitchFamily="2" charset="2"/>
              </a:rPr>
              <a:t> Dla nich to wielka frajda.</a:t>
            </a:r>
            <a:endParaRPr lang="pl-PL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Dziękujemy </a:t>
            </a:r>
            <a:r>
              <a:rPr lang="pl-PL" dirty="0" smtClean="0">
                <a:sym typeface="Wingdings" pitchFamily="2" charset="2"/>
              </a:rPr>
              <a:t>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l-PL" dirty="0" smtClean="0"/>
              <a:t>Mamy nadzieję, że czas spędzony z nami w tej szkole będzie dla Was miłym i ciekawym doświadczeniem, i wiele sie od siebie wzajemnie nauczymy. </a:t>
            </a:r>
            <a:endParaRPr lang="pl-PL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Przy szkole znajdują się również dwa duże boiska i dwa mniejsze oraz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endParaRPr lang="pl-PL" dirty="0" smtClean="0"/>
          </a:p>
          <a:p>
            <a:r>
              <a:rPr lang="pl-PL" sz="2800" dirty="0" smtClean="0"/>
              <a:t>nowy plac zabaw </a:t>
            </a:r>
            <a:r>
              <a:rPr lang="pl-PL" sz="2800" dirty="0" smtClean="0">
                <a:sym typeface="Wingdings" pitchFamily="2" charset="2"/>
              </a:rPr>
              <a:t></a:t>
            </a:r>
            <a:endParaRPr lang="pl-PL" sz="2800" dirty="0"/>
          </a:p>
        </p:txBody>
      </p:sp>
      <p:pic>
        <p:nvPicPr>
          <p:cNvPr id="12" name="Symbol zastępczy zawartości 11" descr="nowy plac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2564904"/>
            <a:ext cx="3528392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l-PL" dirty="0" smtClean="0"/>
              <a:t>i naukowy plac zabaw </a:t>
            </a:r>
            <a:r>
              <a:rPr lang="pl-PL" dirty="0" smtClean="0">
                <a:sym typeface="Wingdings" pitchFamily="2" charset="2"/>
              </a:rPr>
              <a:t></a:t>
            </a:r>
            <a:endParaRPr lang="pl-PL" dirty="0"/>
          </a:p>
        </p:txBody>
      </p:sp>
      <p:pic>
        <p:nvPicPr>
          <p:cNvPr id="13" name="Symbol zastępczy zawartości 12" descr="placek2.jpg"/>
          <p:cNvPicPr>
            <a:picLocks noGrp="1" noChangeAspect="1"/>
          </p:cNvPicPr>
          <p:nvPr>
            <p:ph sz="quarter" idx="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5025" y="2636912"/>
            <a:ext cx="4041775" cy="2493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Przy wejściu do szkoły mamy wspaniały widok</a:t>
            </a:r>
            <a:endParaRPr lang="pl-PL" dirty="0"/>
          </a:p>
        </p:txBody>
      </p:sp>
      <p:pic>
        <p:nvPicPr>
          <p:cNvPr id="5" name="Symbol zastępczy obrazu 4" descr="główne wejscie do szkoły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l-PL" dirty="0" smtClean="0"/>
              <a:t>W tym miejscu znajduje się ogromna palma. Wokół niej są zasadzone  małe krzewy.(UWAGA! jest tam bardzo dużo ogromnych pająków, które możecie napotkać. </a:t>
            </a:r>
            <a:r>
              <a:rPr lang="pl-PL" dirty="0" smtClean="0">
                <a:sym typeface="Wingdings" pitchFamily="2" charset="2"/>
              </a:rPr>
              <a:t> Albo…</a:t>
            </a:r>
            <a:endParaRPr lang="pl-PL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Baletnice </a:t>
            </a:r>
            <a:r>
              <a:rPr lang="pl-PL" dirty="0" smtClean="0">
                <a:sym typeface="Wingdings" pitchFamily="2" charset="2"/>
              </a:rPr>
              <a:t></a:t>
            </a:r>
            <a:endParaRPr lang="pl-PL" dirty="0"/>
          </a:p>
        </p:txBody>
      </p:sp>
      <p:pic>
        <p:nvPicPr>
          <p:cNvPr id="5" name="Symbol zastępczy obrazu 4" descr="DSC_0106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44" r="5844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Na parterze znajdują się również  dwie „zerówki”.</a:t>
            </a:r>
            <a:endParaRPr lang="pl-PL" dirty="0"/>
          </a:p>
        </p:txBody>
      </p:sp>
      <p:pic>
        <p:nvPicPr>
          <p:cNvPr id="5" name="Symbol zastępczy obrazu 4" descr="IMG_20201015_130121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1680" y="548680"/>
            <a:ext cx="5486400" cy="411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l-PL" dirty="0" smtClean="0"/>
              <a:t>Jest to zwana przez dzieci „środkowa sala”. Przebywają tam najczęściej chłopcy, ponieważ grają w piłkę za pozwoleniem pani. </a:t>
            </a:r>
            <a:r>
              <a:rPr lang="pl-PL" dirty="0" smtClean="0">
                <a:sym typeface="Wingdings" pitchFamily="2" charset="2"/>
              </a:rPr>
              <a:t></a:t>
            </a:r>
            <a:endParaRPr lang="pl-PL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Biblioteka</a:t>
            </a:r>
            <a:endParaRPr lang="pl-PL" dirty="0"/>
          </a:p>
        </p:txBody>
      </p:sp>
      <p:pic>
        <p:nvPicPr>
          <p:cNvPr id="5" name="Symbol zastępczy obrazu 4" descr="IMG_20201015_125821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l-PL" dirty="0" smtClean="0"/>
              <a:t>Przy salach „zerówek” znajduje się kolorowa biblioteka z czytelnią.  Pracuje tam przecudowna pani Anna </a:t>
            </a:r>
            <a:r>
              <a:rPr lang="pl-PL" dirty="0" err="1" smtClean="0"/>
              <a:t>Tytonik</a:t>
            </a:r>
            <a:r>
              <a:rPr lang="pl-PL" dirty="0" smtClean="0"/>
              <a:t>. Jest tam mnóstwo książek. Panuje tam ciepła i przytulna atmosfera.</a:t>
            </a:r>
            <a:endParaRPr lang="pl-PL" dirty="0"/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Czytelnia</a:t>
            </a:r>
            <a:endParaRPr lang="pl-PL" dirty="0"/>
          </a:p>
        </p:txBody>
      </p:sp>
      <p:pic>
        <p:nvPicPr>
          <p:cNvPr id="5" name="Symbol zastępczy obrazu 4" descr="IMG_20201015_125828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l-PL" dirty="0" smtClean="0"/>
              <a:t>Tutaj trzeba zachowywać się bardzo cicho.</a:t>
            </a:r>
            <a:endParaRPr lang="pl-PL" dirty="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Stołówka</a:t>
            </a:r>
            <a:endParaRPr lang="pl-PL" dirty="0"/>
          </a:p>
        </p:txBody>
      </p:sp>
      <p:pic>
        <p:nvPicPr>
          <p:cNvPr id="5" name="Symbol zastępczy obrazu 4" descr="IMG_20201015_130626.jpg"/>
          <p:cNvPicPr>
            <a:picLocks noGrp="1" noChangeAspect="1"/>
          </p:cNvPicPr>
          <p:nvPr>
            <p:ph type="pic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63688" y="548680"/>
            <a:ext cx="5486400" cy="411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pl-PL" dirty="0" smtClean="0"/>
              <a:t>Tutaj spożywamy posiłki. Są przepyszne! Polecamy </a:t>
            </a:r>
            <a:r>
              <a:rPr lang="pl-PL" dirty="0" smtClean="0">
                <a:sym typeface="Wingdings" pitchFamily="2" charset="2"/>
              </a:rPr>
              <a:t></a:t>
            </a:r>
            <a:endParaRPr lang="pl-PL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683</TotalTime>
  <Words>549</Words>
  <Application>Microsoft Office PowerPoint</Application>
  <PresentationFormat>Pokaz na ekranie (4:3)</PresentationFormat>
  <Paragraphs>57</Paragraphs>
  <Slides>26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0" baseType="lpstr">
      <vt:lpstr>Arial</vt:lpstr>
      <vt:lpstr>Calibri</vt:lpstr>
      <vt:lpstr>Wingdings</vt:lpstr>
      <vt:lpstr>Motyw pakietu Office</vt:lpstr>
      <vt:lpstr>Witajcie w Szkole Podstawowej nr. 7 im. H. Raszki w Szczecinie. Jesteśmy Samorządem Uczniowskim i bardzo chcielibyśmy pokazać Wam naszą wspaniałą szkołę. </vt:lpstr>
      <vt:lpstr>Nasza szkoła znajduje się w dzielnicy Warszewo.</vt:lpstr>
      <vt:lpstr>Przy szkole znajdują się również dwa duże boiska i dwa mniejsze oraz</vt:lpstr>
      <vt:lpstr>Przy wejściu do szkoły mamy wspaniały widok</vt:lpstr>
      <vt:lpstr>Baletnice </vt:lpstr>
      <vt:lpstr>Na parterze znajdują się również  dwie „zerówki”.</vt:lpstr>
      <vt:lpstr>Biblioteka</vt:lpstr>
      <vt:lpstr>Czytelnia</vt:lpstr>
      <vt:lpstr>Stołówka</vt:lpstr>
      <vt:lpstr>Największa sala w szkole </vt:lpstr>
      <vt:lpstr>I druga część </vt:lpstr>
      <vt:lpstr>Sala Gimnastyczna</vt:lpstr>
      <vt:lpstr>Sala baletowa</vt:lpstr>
      <vt:lpstr>Przenosimy się na piętro szkoły </vt:lpstr>
      <vt:lpstr>Sala informatyczna</vt:lpstr>
      <vt:lpstr>Sala matematyczna</vt:lpstr>
      <vt:lpstr>O patronce Helenie Raszce </vt:lpstr>
      <vt:lpstr>Pamiątki </vt:lpstr>
      <vt:lpstr>Obraz z Sali Heleny Raszki</vt:lpstr>
      <vt:lpstr>Obraz z Sali historycznej</vt:lpstr>
      <vt:lpstr> W naszej szkole, oprócz lekcji, naprawdę dużo się dzieje i nie jest nudno.</vt:lpstr>
      <vt:lpstr>Goście z Ukrainy</vt:lpstr>
      <vt:lpstr>Kiermasze i zbiórki charytatywne </vt:lpstr>
      <vt:lpstr>Gra w szachy </vt:lpstr>
      <vt:lpstr>Zawody</vt:lpstr>
      <vt:lpstr>Dziękujemy 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Witajcie w Szkole Podstawowej nr. 7 im. H. Raszki w Szczecinie. Jesteśmy Samorządem Uczniowskim i bardzo chcielibyśmy pokazać Wam naszą wspaniałą szkołę.</dc:title>
  <dc:creator>dom</dc:creator>
  <cp:lastModifiedBy>klasa1</cp:lastModifiedBy>
  <cp:revision>70</cp:revision>
  <dcterms:created xsi:type="dcterms:W3CDTF">2020-10-17T12:26:24Z</dcterms:created>
  <dcterms:modified xsi:type="dcterms:W3CDTF">2020-11-17T11:07:35Z</dcterms:modified>
</cp:coreProperties>
</file>